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E6EAB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E27A4-F4F4-45F8-A5C4-128ACD86350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C74BB4-B68A-40A0-9AB0-D9948C1626E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12A0F-89B4-431C-9509-D1B0FE0A1FF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3B48E-7528-44ED-A58F-E9208B350C0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3A0D84-56B2-4985-BE0F-38FF20DF483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3EB727-8583-4661-901F-FA3C019BF16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A80EA5-F73E-4C1D-9C2F-B12BF339B9E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660460-54CA-4B63-8891-8E8882366E5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91D7DF-0912-475C-B150-153F36842FD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67DF75-4757-40B4-BE0A-56E685CED36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94CB2-54A9-4EE0-B596-19E8F8CFE76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834E715-C514-42AC-9DE8-02A4D9044AF6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412875"/>
            <a:ext cx="8229600" cy="3009900"/>
          </a:xfrm>
        </p:spPr>
        <p:txBody>
          <a:bodyPr/>
          <a:lstStyle/>
          <a:p>
            <a:endParaRPr lang="cs-CZ"/>
          </a:p>
        </p:txBody>
      </p:sp>
      <p:pic>
        <p:nvPicPr>
          <p:cNvPr id="3077" name="Picture 5" descr="Logo realitní kancelá&amp;rcaron;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333375"/>
            <a:ext cx="7993062" cy="4824413"/>
          </a:xfrm>
          <a:prstGeom prst="rect">
            <a:avLst/>
          </a:prstGeom>
          <a:noFill/>
        </p:spPr>
      </p:pic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547813" y="4437063"/>
            <a:ext cx="63373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8000" b="1"/>
              <a:t>724 087 410</a:t>
            </a:r>
          </a:p>
        </p:txBody>
      </p:sp>
      <p:pic>
        <p:nvPicPr>
          <p:cNvPr id="3079" name="Picture 7" descr="Logo realitní kancelá&amp;rcaron;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333375"/>
            <a:ext cx="7993062" cy="4248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 descr="Logo realitní kancelá&amp;rcaron;e"/>
          <p:cNvPicPr>
            <a:picLocks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7885113"/>
          </a:xfrm>
          <a:noFill/>
          <a:ln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rgbClr val="FFFF00"/>
          </a:solidFill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</Words>
  <Application>Microsoft Office PowerPoint</Application>
  <PresentationFormat>Předvádění na obrazovce (4:3)</PresentationFormat>
  <Paragraphs>1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5" baseType="lpstr">
      <vt:lpstr>Arial</vt:lpstr>
      <vt:lpstr>Výchozí návrh</vt:lpstr>
      <vt:lpstr>Snímek 1</vt:lpstr>
      <vt:lpstr>Snímek 2</vt:lpstr>
      <vt:lpstr>Snímek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Uzivatel</dc:creator>
  <cp:lastModifiedBy>Warialinth</cp:lastModifiedBy>
  <cp:revision>4</cp:revision>
  <dcterms:created xsi:type="dcterms:W3CDTF">2014-03-19T16:28:14Z</dcterms:created>
  <dcterms:modified xsi:type="dcterms:W3CDTF">2014-03-25T17:10:48Z</dcterms:modified>
</cp:coreProperties>
</file>